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SimSun</vt:lpstr>
      <vt:lpstr>Wingdings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GATTOR</cp:lastModifiedBy>
  <cp:revision>2</cp:revision>
  <dcterms:created xsi:type="dcterms:W3CDTF">2006-08-16T00:00:00Z</dcterms:created>
  <dcterms:modified xsi:type="dcterms:W3CDTF">2026-03-14T11:30:38Z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4EBC161A93D84403962D9CBCBBA2B880_13</vt:lpwstr>
  </property>
  <property fmtid="{D5CDD505-2E9C-101B-9397-08002B2CF9AE}" pid="3" name="KSOProductBuildVer">
    <vt:lpwstr>1049-12.2.0.22222</vt:lpwstr>
  </property>
</Properties>
</file>