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9" d="100"/>
          <a:sy n="39" d="100"/>
        </p:scale>
        <p:origin x="-1422" y="-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4066"/>
          <a:stretch/>
        </p:blipFill>
        <p:spPr>
          <a:xfrm>
            <a:off x="-21281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4485"/>
          <a:stretch/>
        </p:blipFill>
        <p:spPr>
          <a:xfrm>
            <a:off x="-19222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4066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202"/>
          <a:stretch/>
        </p:blipFill>
        <p:spPr>
          <a:xfrm>
            <a:off x="0" y="-4120"/>
            <a:ext cx="16256000" cy="91481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4611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2952"/>
          <a:stretch/>
        </p:blipFill>
        <p:spPr>
          <a:xfrm>
            <a:off x="0" y="-26773"/>
            <a:ext cx="16256000" cy="9170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497"/>
          <a:stretch/>
        </p:blipFill>
        <p:spPr>
          <a:xfrm>
            <a:off x="0" y="-2059"/>
            <a:ext cx="16256000" cy="91460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792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157"/>
          <a:stretch/>
        </p:blipFill>
        <p:spPr>
          <a:xfrm>
            <a:off x="0" y="-32951"/>
            <a:ext cx="16256000" cy="9176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792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247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247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975"/>
          <a:stretch/>
        </p:blipFill>
        <p:spPr>
          <a:xfrm>
            <a:off x="0" y="-8238"/>
            <a:ext cx="16256000" cy="9152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4066"/>
          <a:stretch/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453"/>
          <a:stretch/>
        </p:blipFill>
        <p:spPr>
          <a:xfrm>
            <a:off x="-6865" y="-6178"/>
            <a:ext cx="16256000" cy="91501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Довільний</PresentationFormat>
  <Paragraphs>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16" baseType="lpstr"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LENOVO</dc:creator>
  <cp:lastModifiedBy>HPW8</cp:lastModifiedBy>
  <cp:revision>3</cp:revision>
  <dcterms:created xsi:type="dcterms:W3CDTF">2006-08-16T00:00:00Z</dcterms:created>
  <dcterms:modified xsi:type="dcterms:W3CDTF">2026-03-12T12:46:27Z</dcterms:modified>
</cp:coreProperties>
</file>